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35C44-135D-150C-3662-FEBAB793D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15037E-442A-31B8-D2B6-997C96A49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4B147-B1B4-9999-2EBE-BF251DB26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B2DEF-5284-48AF-B3E3-0E1724AD7479}" type="datetimeFigureOut">
              <a:rPr lang="en-IN" smtClean="0"/>
              <a:t>14-07-2023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8CFA2-18C9-022C-690C-985E96E08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539A7-2883-C804-84BB-77861A1B6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B9EA-3C0C-4DA1-8894-BD921272C9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0718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8F71F-8C83-983B-8452-BAF6644FD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0C29FF-04BC-1F17-1E76-E2E8DC683A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918DF-1CDC-2C5D-86F8-D340D839E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B2DEF-5284-48AF-B3E3-0E1724AD7479}" type="datetimeFigureOut">
              <a:rPr lang="en-IN" smtClean="0"/>
              <a:t>14-07-2023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C156D8-191F-5B67-2BBB-1D23948DB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4C8FD-48D1-2C3A-6BE1-AD26821B5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B9EA-3C0C-4DA1-8894-BD921272C9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3969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9E7D81-3132-73A3-D276-CF0EDDBDC3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BE52EF-5A6A-6A18-7E32-4934A06420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784CD-C295-72A5-EACB-A3A45A487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B2DEF-5284-48AF-B3E3-0E1724AD7479}" type="datetimeFigureOut">
              <a:rPr lang="en-IN" smtClean="0"/>
              <a:t>14-07-2023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E5430-5EEE-D17F-404C-B15741129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0D86C-0849-6FAD-DCE6-797CACC8F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B9EA-3C0C-4DA1-8894-BD921272C9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1769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9810-F3A5-B216-D780-9070308F2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78F08-FA5D-1E7C-5A7A-844C6CB59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3C1D3-63DC-4E21-E70D-1029417B9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B2DEF-5284-48AF-B3E3-0E1724AD7479}" type="datetimeFigureOut">
              <a:rPr lang="en-IN" smtClean="0"/>
              <a:t>14-07-2023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15C73-C7E5-F4B7-0EAA-57BE1BF4E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B5E4A-EF63-E847-8A95-27F5BDECC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B9EA-3C0C-4DA1-8894-BD921272C9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0415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DA019-F660-AA93-E4BA-51E27C171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265F0-BA9C-5151-D36A-5652F9606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ADC79-C8A7-98F0-48A6-B6C71C1DF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B2DEF-5284-48AF-B3E3-0E1724AD7479}" type="datetimeFigureOut">
              <a:rPr lang="en-IN" smtClean="0"/>
              <a:t>14-07-2023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E0E62-8F24-4042-F555-0C9F1375D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0EDED-914F-ECAC-E907-9E1CCE1AC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B9EA-3C0C-4DA1-8894-BD921272C9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9309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1EBDB-7600-3C7E-81CA-09553DB9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F51E3-5849-A49A-A65A-B36A9458FD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A1AEF6-BF09-C1E3-14AE-073B8B1A37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4B6CA3-9402-E6D4-08EA-2E79B481A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B2DEF-5284-48AF-B3E3-0E1724AD7479}" type="datetimeFigureOut">
              <a:rPr lang="en-IN" smtClean="0"/>
              <a:t>14-07-2023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CB5B2C-C581-3567-0CEC-D45F9BB87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3F43FB-C5E0-1EA9-D667-8A5E24298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B9EA-3C0C-4DA1-8894-BD921272C9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849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9AC68-FA5B-8D14-01B8-3E1EBA6ED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55562-2CA2-FFA4-5000-8080BFC95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0EF000-6789-BE7D-03E2-E0F02CAA00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8D7845-36DB-595A-A799-AACB85C37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84C9A3-A244-9FA5-8014-BF63ACDEEA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D79CBE-5EEF-1D53-7631-B27659B49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B2DEF-5284-48AF-B3E3-0E1724AD7479}" type="datetimeFigureOut">
              <a:rPr lang="en-IN" smtClean="0"/>
              <a:t>14-07-2023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89AE4E-A799-44B5-E41A-D8173B2C5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72C75E-8D93-C125-C0C1-23A053823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B9EA-3C0C-4DA1-8894-BD921272C9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7408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E09A2-B796-1EED-9E4E-6F298F468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A02583-EC40-2F82-F70E-7A3A29B09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B2DEF-5284-48AF-B3E3-0E1724AD7479}" type="datetimeFigureOut">
              <a:rPr lang="en-IN" smtClean="0"/>
              <a:t>14-07-2023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4DEBE8-4F36-9FCB-7F44-E7B76409D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239EE-C187-2AFC-C8FB-CEECBD286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B9EA-3C0C-4DA1-8894-BD921272C9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9299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B22C08-C523-C89A-B184-0615E3B43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B2DEF-5284-48AF-B3E3-0E1724AD7479}" type="datetimeFigureOut">
              <a:rPr lang="en-IN" smtClean="0"/>
              <a:t>14-07-2023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E568C5-A8FB-BFC4-4F4D-74B17D2FF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0B5A9-0BD9-7C9E-792D-DE4146DAA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B9EA-3C0C-4DA1-8894-BD921272C9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874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02BFB-E332-439C-67BC-ED5002088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B2753-91A4-C05A-D97B-76D7FD609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D2193-E328-874C-C30D-9AEC30005C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57C63B-F260-83D0-E0EE-8229ECD09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B2DEF-5284-48AF-B3E3-0E1724AD7479}" type="datetimeFigureOut">
              <a:rPr lang="en-IN" smtClean="0"/>
              <a:t>14-07-2023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0615F6-E17A-C871-136A-65DC42715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2AA5C2-0892-13D0-4A53-C82903F35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B9EA-3C0C-4DA1-8894-BD921272C9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4010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97DD7-6350-D1A3-C752-FEA0CF619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F736B1-57D2-8BAB-85BA-85C9D14BEB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B4CB7E-83D6-6806-39A9-0A0E141FE6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6E08BC-98AB-4059-5495-E205FB01E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B2DEF-5284-48AF-B3E3-0E1724AD7479}" type="datetimeFigureOut">
              <a:rPr lang="en-IN" smtClean="0"/>
              <a:t>14-07-2023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F5E242-9E45-ED18-1069-CA0EF855F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7A460-691E-9F3A-D7C2-B59E5FD89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B9EA-3C0C-4DA1-8894-BD921272C9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7787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DFD718-56B7-52D7-9B35-4891E955C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2575F-D1D6-B4A0-2A38-49F44E3C4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1D686-D19C-2ADD-19AD-AFFCC73D18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B2DEF-5284-48AF-B3E3-0E1724AD7479}" type="datetimeFigureOut">
              <a:rPr lang="en-IN" smtClean="0"/>
              <a:t>14-07-2023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C8554-ABAE-B30C-924F-B725E87050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2E5AF-23DF-0873-4084-99D721C777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8B9EA-3C0C-4DA1-8894-BD921272C9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904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CCF6D-32C8-E347-4A6B-6840183BDC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latin typeface="Aharoni" panose="02010803020104030203" pitchFamily="2" charset="-79"/>
                <a:cs typeface="Aharoni" panose="02010803020104030203" pitchFamily="2" charset="-79"/>
              </a:rPr>
              <a:t>AN OPEN-SOURCE RRAM COMPILER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DFFFA1-8085-80CA-EAF5-D6F8D5608E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b="1" dirty="0"/>
              <a:t>BY</a:t>
            </a:r>
          </a:p>
          <a:p>
            <a:r>
              <a:rPr lang="en-IN" b="1" dirty="0"/>
              <a:t>SAIPRANAV K – 21BEC1207</a:t>
            </a:r>
          </a:p>
          <a:p>
            <a:r>
              <a:rPr lang="en-IN" b="1" dirty="0"/>
              <a:t>SANTHOSH KUMAR S – 21BEC1283</a:t>
            </a:r>
          </a:p>
        </p:txBody>
      </p:sp>
    </p:spTree>
    <p:extLst>
      <p:ext uri="{BB962C8B-B14F-4D97-AF65-F5344CB8AC3E}">
        <p14:creationId xmlns:p14="http://schemas.microsoft.com/office/powerpoint/2010/main" val="3874536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DA6820-8705-51B3-22C4-41032AB21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51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1D51DA-A4C8-3B26-1451-5B407F069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920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94D8A-E227-347D-CA39-1E1BF9C4F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haroni" panose="02010803020104030203" pitchFamily="2" charset="-79"/>
                <a:cs typeface="Aharoni" panose="02010803020104030203" pitchFamily="2" charset="-79"/>
              </a:rPr>
              <a:t>VERILOG IMPLEMENTATION(MAIN CODE):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239BE-8722-2F52-B351-6679C06E2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BBB1A7-82D8-EA65-B8AA-AA2F3E325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80" y="1690688"/>
            <a:ext cx="5279919" cy="49312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405988-DBCD-78AB-146C-6702BAF47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542" y="1027906"/>
            <a:ext cx="4806951" cy="46336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D36845-B216-272E-E913-579F070F2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3542" y="5661530"/>
            <a:ext cx="4784250" cy="113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27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B47EB-4F7C-EB6B-6CC7-23F41C3D6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 BENCH: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EE125-52D3-3A63-6B7A-43545A0B1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B740C5-3AA7-F458-04A4-E2611404C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16" y="1542404"/>
            <a:ext cx="4852568" cy="51958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D80295-9550-1EC0-286A-C04C7342A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934" y="1297642"/>
            <a:ext cx="4905866" cy="530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06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B47EB-4F7C-EB6B-6CC7-23F41C3D6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EE125-52D3-3A63-6B7A-43545A0B1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8409AD-539E-E56C-FB4C-6CF4D1260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71" y="701761"/>
            <a:ext cx="5679747" cy="57911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26D509-8C12-1B4F-CEC2-6D1029EB6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560" y="1027906"/>
            <a:ext cx="5491233" cy="522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69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B47EB-4F7C-EB6B-6CC7-23F41C3D6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59186" cy="779463"/>
          </a:xfrm>
        </p:spPr>
        <p:txBody>
          <a:bodyPr/>
          <a:lstStyle/>
          <a:p>
            <a:r>
              <a:rPr lang="en-IN" dirty="0"/>
              <a:t>OUTPUT WAVEFORM: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EE125-52D3-3A63-6B7A-43545A0B1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2BE490-CBF0-0CD4-4549-FD215C0CF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44588"/>
            <a:ext cx="9912807" cy="557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39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B47EB-4F7C-EB6B-6CC7-23F41C3D6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EE125-52D3-3A63-6B7A-43545A0B1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Free Google Slides Thank You Slide">
            <a:extLst>
              <a:ext uri="{FF2B5EF4-FFF2-40B4-BE49-F238E27FC236}">
                <a16:creationId xmlns:a16="http://schemas.microsoft.com/office/drawing/2014/main" id="{DCB9E183-C59D-4649-D2AE-95E09C649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989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C4C7D-20AF-641E-BF78-F3D29799D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haroni" panose="02010803020104030203" pitchFamily="2" charset="-79"/>
                <a:cs typeface="Aharoni" panose="02010803020104030203" pitchFamily="2" charset="-79"/>
              </a:rPr>
              <a:t>OBJECTIVE: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7CC60-0238-0A8E-3C99-238225C62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To design and implement the block which contains Controller, Decoder SEL and Word Column Decoder using VERILOG</a:t>
            </a:r>
          </a:p>
          <a:p>
            <a:endParaRPr lang="en-IN" dirty="0"/>
          </a:p>
          <a:p>
            <a:r>
              <a:rPr lang="en-IN" dirty="0"/>
              <a:t>To design and implement the Sense Amplifier Circuit with Input Stage using CADENCE VIRTUOSO.</a:t>
            </a:r>
          </a:p>
        </p:txBody>
      </p:sp>
    </p:spTree>
    <p:extLst>
      <p:ext uri="{BB962C8B-B14F-4D97-AF65-F5344CB8AC3E}">
        <p14:creationId xmlns:p14="http://schemas.microsoft.com/office/powerpoint/2010/main" val="2944430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B543C-2499-86E2-5B49-20DBAD532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haroni" panose="02010803020104030203" pitchFamily="2" charset="-79"/>
                <a:cs typeface="Aharoni" panose="02010803020104030203" pitchFamily="2" charset="-79"/>
              </a:rPr>
              <a:t>INTRODUCTION: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58FF4-5695-7C51-64F5-472E86301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 i="0" dirty="0">
                <a:effectLst/>
                <a:latin typeface="-apple-system"/>
              </a:rPr>
              <a:t>Resistive Random Access Memory (RRAM) is a type of non-volatile memory that uses memristors in its memory cells.</a:t>
            </a:r>
          </a:p>
          <a:p>
            <a:pPr marL="0" indent="0">
              <a:buNone/>
            </a:pPr>
            <a:endParaRPr lang="en-US" b="0" i="0" dirty="0">
              <a:effectLst/>
              <a:latin typeface="-apple-system"/>
            </a:endParaRPr>
          </a:p>
          <a:p>
            <a:r>
              <a:rPr lang="en-US" b="0" i="0" dirty="0">
                <a:effectLst/>
                <a:latin typeface="-apple-system"/>
              </a:rPr>
              <a:t>Memristors are a type of passive electronic component that can "remember" the amount of charge that has flowed through them in the past.</a:t>
            </a:r>
          </a:p>
          <a:p>
            <a:pPr marL="0" indent="0">
              <a:buNone/>
            </a:pPr>
            <a:endParaRPr lang="en-IN" b="0" i="0" dirty="0">
              <a:effectLst/>
              <a:latin typeface="-apple-system"/>
            </a:endParaRPr>
          </a:p>
          <a:p>
            <a:r>
              <a:rPr lang="en-US" b="0" i="0" dirty="0">
                <a:effectLst/>
                <a:latin typeface="-apple-system"/>
              </a:rPr>
              <a:t>Unlike volatile memories such as dynamic random access memory (DRAM), RRAM does not suffer from high power consumption and loss of data on power off.</a:t>
            </a:r>
            <a:endParaRPr lang="en-US" dirty="0"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012235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5DAF-7A62-398C-D838-4EA24E2E6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haroni" panose="02010803020104030203" pitchFamily="2" charset="-79"/>
                <a:cs typeface="Aharoni" panose="02010803020104030203" pitchFamily="2" charset="-79"/>
              </a:rPr>
              <a:t>BLOCK DIAGRAM: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C13044-B977-03AD-32D7-9B73635B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281" y="1690688"/>
            <a:ext cx="6567084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447F86-09CD-C9F0-C99B-8FFA40D191A5}"/>
              </a:ext>
            </a:extLst>
          </p:cNvPr>
          <p:cNvSpPr txBox="1"/>
          <p:nvPr/>
        </p:nvSpPr>
        <p:spPr>
          <a:xfrm>
            <a:off x="7645010" y="1885746"/>
            <a:ext cx="334114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Figure shows the simplified block diagram of the RRAM architecture where the size of the RRAM array is M × N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857482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639C7-9CDD-341A-22C5-1086C46C4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haroni" panose="02010803020104030203" pitchFamily="2" charset="-79"/>
                <a:cs typeface="Aharoni" panose="02010803020104030203" pitchFamily="2" charset="-79"/>
              </a:rPr>
              <a:t>RRAM ARCH. CIRCUIT: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5F6636-1409-B80E-9746-D92B201832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8986" y="1857079"/>
            <a:ext cx="9234027" cy="4319883"/>
          </a:xfrm>
        </p:spPr>
      </p:pic>
    </p:spTree>
    <p:extLst>
      <p:ext uri="{BB962C8B-B14F-4D97-AF65-F5344CB8AC3E}">
        <p14:creationId xmlns:p14="http://schemas.microsoft.com/office/powerpoint/2010/main" val="621133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3FB44E-A0A3-E349-1858-1418DC6DC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228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7B2831-9689-C279-D99C-84C6624B8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74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B86A8C-C64E-C97A-E7E6-5DB0DD804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80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6EF9DE-753F-40CF-F259-0A38D75AA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53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62D8033F1E864E9949F5E3E8C63050" ma:contentTypeVersion="5" ma:contentTypeDescription="Create a new document." ma:contentTypeScope="" ma:versionID="dce25e2c9410ef6a5c703f7d041055dd">
  <xsd:schema xmlns:xsd="http://www.w3.org/2001/XMLSchema" xmlns:xs="http://www.w3.org/2001/XMLSchema" xmlns:p="http://schemas.microsoft.com/office/2006/metadata/properties" xmlns:ns2="fcb9a765-e146-4a30-8469-b2d9e38f8972" targetNamespace="http://schemas.microsoft.com/office/2006/metadata/properties" ma:root="true" ma:fieldsID="e4a6b10435cdd0bb5adced7e3188cb6e" ns2:_="">
    <xsd:import namespace="fcb9a765-e146-4a30-8469-b2d9e38f8972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b9a765-e146-4a30-8469-b2d9e38f8972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fcb9a765-e146-4a30-8469-b2d9e38f8972" xsi:nil="true"/>
  </documentManagement>
</p:properties>
</file>

<file path=customXml/itemProps1.xml><?xml version="1.0" encoding="utf-8"?>
<ds:datastoreItem xmlns:ds="http://schemas.openxmlformats.org/officeDocument/2006/customXml" ds:itemID="{E25E1E37-7D26-4996-8E70-37E32B89ED53}"/>
</file>

<file path=customXml/itemProps2.xml><?xml version="1.0" encoding="utf-8"?>
<ds:datastoreItem xmlns:ds="http://schemas.openxmlformats.org/officeDocument/2006/customXml" ds:itemID="{91BB5C83-C852-4407-9E0E-4F55B3D5F9C5}"/>
</file>

<file path=customXml/itemProps3.xml><?xml version="1.0" encoding="utf-8"?>
<ds:datastoreItem xmlns:ds="http://schemas.openxmlformats.org/officeDocument/2006/customXml" ds:itemID="{C8F1CA33-A007-430E-98A0-B0371E310950}"/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167</Words>
  <Application>Microsoft Office PowerPoint</Application>
  <PresentationFormat>Widescreen</PresentationFormat>
  <Paragraphs>20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Aharoni</vt:lpstr>
      <vt:lpstr>-apple-system</vt:lpstr>
      <vt:lpstr>Arial</vt:lpstr>
      <vt:lpstr>Calibri</vt:lpstr>
      <vt:lpstr>Calibri Light</vt:lpstr>
      <vt:lpstr>Office Theme</vt:lpstr>
      <vt:lpstr>AN OPEN-SOURCE RRAM COMPILER</vt:lpstr>
      <vt:lpstr>OBJECTIVE:</vt:lpstr>
      <vt:lpstr>INTRODUCTION:</vt:lpstr>
      <vt:lpstr>BLOCK DIAGRAM:</vt:lpstr>
      <vt:lpstr>RRAM ARCH. CIRCUIT: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VERILOG IMPLEMENTATION(MAIN CODE):</vt:lpstr>
      <vt:lpstr>TEST BENCH:</vt:lpstr>
      <vt:lpstr>PowerPoint Presentation</vt:lpstr>
      <vt:lpstr>OUTPUT WAVEFORM: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OPEN-SOURCE RRAM COMPILER</dc:title>
  <dc:creator>saipranav karthikayan</dc:creator>
  <cp:lastModifiedBy>Santhosh Kumar</cp:lastModifiedBy>
  <cp:revision>4</cp:revision>
  <dcterms:created xsi:type="dcterms:W3CDTF">2023-07-13T19:09:21Z</dcterms:created>
  <dcterms:modified xsi:type="dcterms:W3CDTF">2023-07-14T17:21:20Z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0x010100EF62D8033F1E864E9949F5E3E8C63050</vt:lpwstr>
  </property>
</Properties>
</file>